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4"/>
    <p:restoredTop sz="94643"/>
  </p:normalViewPr>
  <p:slideViewPr>
    <p:cSldViewPr snapToGrid="0">
      <p:cViewPr varScale="1">
        <p:scale>
          <a:sx n="85" d="100"/>
          <a:sy n="85" d="100"/>
        </p:scale>
        <p:origin x="17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ghost.driver.vtc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ghost.driver.vtc@gmail.com" TargetMode="External"/><Relationship Id="rId4" Type="http://schemas.openxmlformats.org/officeDocument/2006/relationships/hyperlink" Target="https://www.ghostdriver.fr/reservation-et-devis-vtc-strasbou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4009A-70B9-6941-32C5-074A320F4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26142"/>
            <a:ext cx="8825658" cy="2998693"/>
          </a:xfrm>
        </p:spPr>
        <p:txBody>
          <a:bodyPr/>
          <a:lstStyle/>
          <a:p>
            <a:r>
              <a:rPr lang="fr-FR" dirty="0" err="1">
                <a:latin typeface="Georgia" panose="02040502050405020303" pitchFamily="18" charset="0"/>
                <a:ea typeface="Segoe UI Symbol" panose="020B0502040204020203" pitchFamily="34" charset="0"/>
              </a:rPr>
              <a:t>Ghost</a:t>
            </a:r>
            <a:r>
              <a:rPr lang="fr-FR" dirty="0">
                <a:latin typeface="Georgia" panose="02040502050405020303" pitchFamily="18" charset="0"/>
                <a:ea typeface="Segoe UI Symbol" panose="020B0502040204020203" pitchFamily="34" charset="0"/>
              </a:rPr>
              <a:t> Driver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6EDA70-6C9F-7D5B-C71E-6CBE54309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95482"/>
            <a:ext cx="8825658" cy="914400"/>
          </a:xfrm>
        </p:spPr>
        <p:txBody>
          <a:bodyPr/>
          <a:lstStyle/>
          <a:p>
            <a:r>
              <a:rPr lang="fr-FR" dirty="0"/>
              <a:t>Prestige &amp; fiabilité pour vos mobilités en Alsace / Grand Est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416707-6619-E839-A9FA-05F4C12AEFFD}"/>
              </a:ext>
            </a:extLst>
          </p:cNvPr>
          <p:cNvSpPr txBox="1"/>
          <p:nvPr/>
        </p:nvSpPr>
        <p:spPr>
          <a:xfrm>
            <a:off x="5977053" y="6266985"/>
            <a:ext cx="603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Chauffeur privé – Transferts – Mises à disposition – Logistique événementielle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5071C3-06C6-DFB5-FD1C-318E2BF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74919" y="445079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9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7DA03-00BA-BAAA-3B88-E51EA4A3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0FC91-3FDE-1EC9-E5CF-BC61F7FF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Couverture &amp; hubs (Alsace / Grand Est &amp; transfrontalier)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042803-969A-CB76-68A5-D4984621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93958" y="2402336"/>
            <a:ext cx="4404220" cy="293614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756AD9-20B1-96DB-E808-D2BBB6705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4904" y="2253516"/>
            <a:ext cx="705905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Zone d’intervention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Strasbourg,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Alsace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Grand Est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; missions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transfrontalières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Allemagne / Suisse / Luxembourg.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Aéroports desservis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Strasbourg SXB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Bâle-Mulhouse BSL/MLH/EAP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Karlsruhe-Baden FKB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Stuttgart STR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Francfort FRA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Zurich ZRH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Genève GVA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Luxembourg LUX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Francfort-Hahn HHN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(et autres hubs sur demande)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Gares TGV / ICE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Strasbourg, Colmar, Mulhouse,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Offenburg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Karlsruhe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Stuttgart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Mannheim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Basel SBB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(extensions possibles selon programme)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Périodes fortes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salons, congrès, délégations,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Marchés de Noël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; renfort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multi-véhicules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chef de file lorsque nécessaire.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23D067-22B7-2AB4-1B9A-AC25172CC2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9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BD75E5-D157-88CA-5EAD-38E19E09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F9AC1-1684-D22C-FCC3-473FE069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Options pro &amp; facturation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EFFDF3-AC98-3829-7307-DAAC5A29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4202" y="2491946"/>
            <a:ext cx="4874922" cy="324994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93F1AB8-2D98-2FF9-14EB-8F809F59D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251861"/>
            <a:ext cx="46116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Facturation centralisée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références internes, regroupements de trajets.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Reporting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synthèse période, indicateurs de ponctualité.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Coordination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multi-véhicules, chef de file,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rooming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chauffeurs.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 conséquent, vos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achats / logistique / événementiel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gagnent en traçabilité.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FBD87B-7348-7B1A-5316-4F279C69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5F3E0F-8847-85AD-10C3-EC90EEC5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C7FF2-B8DD-C214-1E74-40DC5500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Contact dédié partenaires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85159D-92AD-0720-7A7A-16149D49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847291" y="2348286"/>
            <a:ext cx="4819027" cy="361427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EDDBE93-DED8-665C-8C7C-CBEF9A567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667361"/>
            <a:ext cx="523025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800" b="1" dirty="0" err="1"/>
              <a:t>Ghost</a:t>
            </a:r>
            <a:r>
              <a:rPr lang="fr-FR" sz="1800" b="1" dirty="0"/>
              <a:t> Driver – Chauffeur privé / VTC Strasbourg (24/7)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Tél. : </a:t>
            </a:r>
            <a:r>
              <a:rPr lang="fr-FR" sz="1800" b="1" dirty="0"/>
              <a:t>+33 6 68 98 21 86</a:t>
            </a:r>
            <a:r>
              <a:rPr lang="fr-FR" sz="1800" dirty="0"/>
              <a:t>  ( Yacine JOOMUN )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Email : </a:t>
            </a:r>
            <a:r>
              <a:rPr lang="fr-FR" sz="1800" b="1" dirty="0">
                <a:hlinkClick r:id="rId4"/>
              </a:rPr>
              <a:t>ghost.driver.vtc@gmail.com</a:t>
            </a:r>
            <a:br>
              <a:rPr lang="fr-FR" sz="1800" b="1" dirty="0"/>
            </a:br>
            <a:br>
              <a:rPr lang="fr-FR" sz="1800" dirty="0"/>
            </a:br>
            <a:r>
              <a:rPr lang="fr-FR" sz="1800" dirty="0"/>
              <a:t>Sites : </a:t>
            </a:r>
            <a:r>
              <a:rPr lang="fr-FR" sz="1800" b="1" dirty="0" err="1"/>
              <a:t>ghostdriver.fr</a:t>
            </a:r>
            <a:br>
              <a:rPr lang="fr-FR" sz="1800" b="1" dirty="0"/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F79C35-B356-DCBA-95F4-A8EE8C4410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233986-22AC-CE08-C3C5-20214E605120}"/>
              </a:ext>
            </a:extLst>
          </p:cNvPr>
          <p:cNvSpPr txBox="1"/>
          <p:nvPr/>
        </p:nvSpPr>
        <p:spPr>
          <a:xfrm>
            <a:off x="646111" y="1183781"/>
            <a:ext cx="794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Georgia" panose="02040502050405020303" pitchFamily="18" charset="0"/>
              </a:rPr>
              <a:t>Prêt à simplifier vos déplacements et vos événements ?</a:t>
            </a:r>
          </a:p>
        </p:txBody>
      </p:sp>
    </p:spTree>
    <p:extLst>
      <p:ext uri="{BB962C8B-B14F-4D97-AF65-F5344CB8AC3E}">
        <p14:creationId xmlns:p14="http://schemas.microsoft.com/office/powerpoint/2010/main" val="16498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D4F74-9915-D210-0ACD-0EC9E443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Qui nous sommes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0AC086-DEA2-89D3-CB34-15FE6131A6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411" y="2121060"/>
            <a:ext cx="534156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Basés à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Strasbourg – Geispolsheim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nous opérons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24/7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Chauffeur privé / VTC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haut de gamme, discret et ponctuel.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Intervention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Alsace / Grand Est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liaisons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transfrontalières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FR/EN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(DE sur demande) ;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dress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code et protocole d’accueil.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Conformité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EVTC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assurance RC pro, procédures maîtrisées.</a:t>
            </a:r>
          </a:p>
        </p:txBody>
      </p:sp>
      <p:pic>
        <p:nvPicPr>
          <p:cNvPr id="9" name="Image 8" descr="Une image contenant Véhicule terrestre, bâtiment, plein air, roue&#10;&#10;Le contenu généré par l’IA peut être incorrect.">
            <a:extLst>
              <a:ext uri="{FF2B5EF4-FFF2-40B4-BE49-F238E27FC236}">
                <a16:creationId xmlns:a16="http://schemas.microsoft.com/office/drawing/2014/main" id="{565E842B-7409-ED87-7007-692B5404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24" y="1494264"/>
            <a:ext cx="3746810" cy="46835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A0AC3E-33D0-FA32-0FAB-DCA06DF4A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6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DE28A-373C-4169-0A1C-6BE0FAB0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D1A59-A54B-2D29-10FD-9E7E4F01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Standards élevés, constants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2D7B49-3B9D-9352-20E9-8CF5FE53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62068" y="1963270"/>
            <a:ext cx="4438579" cy="257024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36132CA-C88F-E4E1-FB9E-170B38459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1" y="1853248"/>
            <a:ext cx="4652030" cy="42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Discrétion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conduite 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Ponctualité</a:t>
            </a:r>
            <a:r>
              <a:rPr lang="fr-FR" altLang="fr-FR" sz="1800" dirty="0">
                <a:latin typeface="Arial" panose="020B0604020202020204" pitchFamily="34" charset="0"/>
              </a:rPr>
              <a:t> – timings respectés, marges d’approche prévues.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souple, confidentialité garantie.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Sécurité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véhicules entretenus, anticipation itinéraires.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Fiabilité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chef de file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coordination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 multi-véhicules.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Suivi en temps réel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WhatsApp / téléphone,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rapide.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Image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accueil personnalisé, tenue soignée, signalétique claire.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8E1524-AE0F-E15A-867C-67BDA75B47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CE097-7DE9-5CEA-70EB-1D55EA28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E39A2-721B-9BF3-B4EB-D9227EA1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Transferts professionnels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9F47D1-E9CD-3C77-5972-05439DDA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62379" y="1901077"/>
            <a:ext cx="3512634" cy="414169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AFDA1E2-62FC-F420-FD73-B19C3B3BC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540765"/>
            <a:ext cx="60370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Hôtel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↔ lieu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siège ↔ rendez-vous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usine ↔ centre-ville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Aéroports 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SXB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Bâle-Mulhouse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Karlsruhe-Baden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Stuttgart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; gares.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Collaborateurs, invités,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VIP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intervenants, direction.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 conséquent, vos équipes gagnent en sérénité et vos invités arrivent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à l’heure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43F233-F12B-FE37-3CB9-0AC57B6FD9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9D613-81C3-0AE8-2F48-301E4A521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0C08-5007-29F6-C057-6ED61A79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995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Chauffeur dédié – mise à disposition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B6C493-2302-7D44-D303-353069F4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22474" y="1152983"/>
            <a:ext cx="3129926" cy="283228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7B3E18C-C724-E32B-EC8D-834CB6E6E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402267"/>
            <a:ext cx="59294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Quelques heures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½ journée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journée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enchaînement de rendez-vous.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Roadshows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visites de sites, tournées d’inspection, visites terrain.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Attente sur place, ajustements d’itinéraires, gestion imprévus.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Ainsi, vous gagnez un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temps continu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une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logistique fluide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40996F-7BB6-E472-EDA2-6CA6D9C81D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9645226" y="4063980"/>
            <a:ext cx="2832288" cy="21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46096-9646-5976-7162-E47801C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41679-5510-A64E-BBED-5FD9E446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Dispositifs </a:t>
            </a:r>
            <a:r>
              <a:rPr lang="fr-FR" dirty="0" err="1">
                <a:latin typeface="Georgia" panose="02040502050405020303" pitchFamily="18" charset="0"/>
              </a:rPr>
              <a:t>corporate</a:t>
            </a:r>
            <a:r>
              <a:rPr lang="fr-FR" dirty="0">
                <a:latin typeface="Georgia" panose="02040502050405020303" pitchFamily="18" charset="0"/>
              </a:rPr>
              <a:t> &amp; salons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3AFA4F-C004-D6CB-C342-61B66B85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28648" y="2302305"/>
            <a:ext cx="4217240" cy="298685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1723ABF-835F-85B2-AA6C-113AAEB16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402267"/>
            <a:ext cx="630601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Navettes hôtels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↔ lieux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lignes dédiées, cadencement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pax/heure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Chef de file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rooming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chauffeurs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signalétique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brief sécurité.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Coordination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multi-véhicules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fenêtres tardives, accès spécifiques.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Dès lors, l’expérience invités reste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cohérente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 premier au dernier trajet.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3C5F9C-B037-7B24-03CD-D89F0795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15261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5CB7C-55C6-7212-220E-9E17597CA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6F025-3926-53B2-EDAA-1DE39D43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TRANSPORT VIP &amp; IMAGE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EB4C2B-630E-46D5-DAB0-351E676E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28648" y="2389987"/>
            <a:ext cx="4217240" cy="281149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5B4AF97-F7A6-3FCF-88B1-54F4C242A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4" y="2402267"/>
            <a:ext cx="520335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Mercedes Classe V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EQV 100 % électrique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berline exécutive.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Accueil personnalisé, tenue sobre, discrétion absolue.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Conduite souple, confort à bord, attention aux détails.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 ailleurs, un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niveau d’exigence constant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renforce votre image.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F92DDF-C9CC-0DFC-2C62-5F1B0AAB0A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5D081-6A6F-F810-1436-0B4567D5F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FF8AE-53FB-7D13-C1F3-7B5993F7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Confort &amp; aménagements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5B1FFE-908A-F3FA-8B54-49883293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08577" y="1534524"/>
            <a:ext cx="2549729" cy="453285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E423FDD-CA1B-5520-93A1-77E147F2EF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402267"/>
            <a:ext cx="544988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Sièges individuels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clim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tri-zone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coffre généreux.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Eau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chargeurs, gel/lingettes ;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rehausseur/siège enfant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sur demande.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Suivi en temps réel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trajets optimisés, trajets longue distance maîtrisés.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conséquence, vos passagers voyagent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reposés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détendus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41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E0EC7-9C18-0551-B0FB-7690C556A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B0264-5ACE-5868-BD01-3AA7F0BE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67583" cy="1400530"/>
          </a:xfrm>
        </p:spPr>
        <p:txBody>
          <a:bodyPr/>
          <a:lstStyle/>
          <a:p>
            <a:r>
              <a:rPr lang="fr-FR" dirty="0">
                <a:latin typeface="Georgia" panose="02040502050405020303" pitchFamily="18" charset="0"/>
              </a:rPr>
              <a:t>PROCESS DE RÉSERVATION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5DB098-0B58-0F44-8265-A382D6CA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53505" y="1876102"/>
            <a:ext cx="3079688" cy="307968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584BCEC-AE13-0FA8-457D-0C238A46F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251862"/>
            <a:ext cx="37510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Prise de commande &amp; informations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Devis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Accord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Prestation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Facturation finale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Débrief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38F1AB-4300-46ED-3D6B-DDBEA76F500E}"/>
              </a:ext>
            </a:extLst>
          </p:cNvPr>
          <p:cNvSpPr txBox="1"/>
          <p:nvPr/>
        </p:nvSpPr>
        <p:spPr>
          <a:xfrm>
            <a:off x="8713694" y="6405282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https://www.ghostdriver.fr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535EC1-475F-531A-5B62-AA93D14955DC}"/>
              </a:ext>
            </a:extLst>
          </p:cNvPr>
          <p:cNvSpPr txBox="1"/>
          <p:nvPr/>
        </p:nvSpPr>
        <p:spPr>
          <a:xfrm>
            <a:off x="646111" y="5882130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5"/>
              </a:rPr>
              <a:t>GHOST.DRIVER.VTC@GMAIL.COM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D8A118-FFC5-8E0D-F7CB-95EEF2D3A1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01814" y="452718"/>
            <a:ext cx="562126" cy="5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6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686</Words>
  <Application>Microsoft Macintosh PowerPoint</Application>
  <PresentationFormat>Grand écran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Century Gothic</vt:lpstr>
      <vt:lpstr>Georgia</vt:lpstr>
      <vt:lpstr>Wingdings</vt:lpstr>
      <vt:lpstr>Wingdings 3</vt:lpstr>
      <vt:lpstr>Ion</vt:lpstr>
      <vt:lpstr>Ghost Driver </vt:lpstr>
      <vt:lpstr>Qui nous sommes</vt:lpstr>
      <vt:lpstr>Standards élevés, constants</vt:lpstr>
      <vt:lpstr>Transferts professionnels</vt:lpstr>
      <vt:lpstr>Chauffeur dédié – mise à disposition</vt:lpstr>
      <vt:lpstr>Dispositifs corporate &amp; salons</vt:lpstr>
      <vt:lpstr>TRANSPORT VIP &amp; IMAGE</vt:lpstr>
      <vt:lpstr>Confort &amp; aménagements</vt:lpstr>
      <vt:lpstr>PROCESS DE RÉSERVATION</vt:lpstr>
      <vt:lpstr>Couverture &amp; hubs (Alsace / Grand Est &amp; transfrontalier)</vt:lpstr>
      <vt:lpstr>Options pro &amp; facturation</vt:lpstr>
      <vt:lpstr>Contact dédié partenaires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Yacine Driver</dc:creator>
  <cp:lastModifiedBy>Yacine Driver</cp:lastModifiedBy>
  <cp:revision>7</cp:revision>
  <dcterms:created xsi:type="dcterms:W3CDTF">2025-11-01T18:54:54Z</dcterms:created>
  <dcterms:modified xsi:type="dcterms:W3CDTF">2025-11-02T09:41:01Z</dcterms:modified>
</cp:coreProperties>
</file>